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9D8C0-0F5F-477E-AB6E-753923F6D5E1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114E8-D396-4604-A2A2-1CA90DEE6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114E8-D396-4604-A2A2-1CA90DEE60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18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4C2E8-E8C1-409B-BAA4-F39FE312A0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8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0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0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8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1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6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1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7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71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0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415A9-34D1-4C0E-BB1B-05470263CD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6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Me llamo __________ </a:t>
            </a:r>
            <a:r>
              <a:rPr lang="en-US" smtClean="0">
                <a:solidFill>
                  <a:srgbClr val="00B0F0"/>
                </a:solidFill>
              </a:rPr>
              <a:t>Clase </a:t>
            </a:r>
            <a:r>
              <a:rPr lang="en-US" smtClean="0">
                <a:solidFill>
                  <a:srgbClr val="00B0F0"/>
                </a:solidFill>
              </a:rPr>
              <a:t>802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la fecha es el 11 de </a:t>
            </a:r>
            <a:r>
              <a:rPr lang="en-US" dirty="0" err="1" smtClean="0">
                <a:solidFill>
                  <a:srgbClr val="00B0F0"/>
                </a:solidFill>
              </a:rPr>
              <a:t>diciembre</a:t>
            </a:r>
            <a:r>
              <a:rPr lang="en-US" dirty="0" smtClean="0">
                <a:solidFill>
                  <a:srgbClr val="00B0F0"/>
                </a:solidFill>
              </a:rPr>
              <a:t> del 2017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715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34: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la </a:t>
            </a:r>
            <a:r>
              <a:rPr lang="en-US" dirty="0" err="1" smtClean="0"/>
              <a:t>practica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: </a:t>
            </a:r>
            <a:r>
              <a:rPr lang="en-US" dirty="0" err="1" smtClean="0"/>
              <a:t>capitulo</a:t>
            </a:r>
            <a:r>
              <a:rPr lang="en-US" dirty="0" smtClean="0"/>
              <a:t> 6 del JUEVES?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review for the Unit Exam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  <a:r>
              <a:rPr lang="es-ES_tradnl" altLang="en-US" dirty="0">
                <a:cs typeface="Tahoma" pitchFamily="34" charset="0"/>
              </a:rPr>
              <a:t>In </a:t>
            </a:r>
            <a:r>
              <a:rPr lang="es-ES_tradnl" altLang="en-US" dirty="0" err="1">
                <a:cs typeface="Tahoma" pitchFamily="34" charset="0"/>
              </a:rPr>
              <a:t>the</a:t>
            </a:r>
            <a:r>
              <a:rPr lang="es-ES_tradnl" altLang="en-US" dirty="0">
                <a:cs typeface="Tahoma" pitchFamily="34" charset="0"/>
              </a:rPr>
              <a:t> </a:t>
            </a:r>
            <a:r>
              <a:rPr lang="es-ES_tradnl" altLang="en-US" dirty="0" err="1">
                <a:cs typeface="Tahoma" pitchFamily="34" charset="0"/>
              </a:rPr>
              <a:t>following</a:t>
            </a:r>
            <a:r>
              <a:rPr lang="es-ES_tradnl" altLang="en-US" dirty="0">
                <a:cs typeface="Tahoma" pitchFamily="34" charset="0"/>
              </a:rPr>
              <a:t> </a:t>
            </a:r>
            <a:r>
              <a:rPr lang="es-ES_tradnl" altLang="en-US" dirty="0" err="1">
                <a:cs typeface="Tahoma" pitchFamily="34" charset="0"/>
              </a:rPr>
              <a:t>sentences</a:t>
            </a:r>
            <a:r>
              <a:rPr lang="es-ES_tradnl" altLang="en-US" dirty="0">
                <a:cs typeface="Tahoma" pitchFamily="34" charset="0"/>
              </a:rPr>
              <a:t>, </a:t>
            </a:r>
            <a:r>
              <a:rPr lang="es-ES_tradnl" altLang="en-US" dirty="0" err="1">
                <a:cs typeface="Tahoma" pitchFamily="34" charset="0"/>
              </a:rPr>
              <a:t>write</a:t>
            </a:r>
            <a:r>
              <a:rPr lang="es-ES_tradnl" altLang="en-US" dirty="0">
                <a:cs typeface="Tahoma" pitchFamily="34" charset="0"/>
              </a:rPr>
              <a:t> </a:t>
            </a:r>
            <a:r>
              <a:rPr lang="es-ES_tradnl" altLang="en-US" dirty="0" err="1">
                <a:cs typeface="Tahoma" pitchFamily="34" charset="0"/>
              </a:rPr>
              <a:t>the</a:t>
            </a:r>
            <a:r>
              <a:rPr lang="es-ES_tradnl" altLang="en-US" dirty="0">
                <a:cs typeface="Tahoma" pitchFamily="34" charset="0"/>
              </a:rPr>
              <a:t> </a:t>
            </a:r>
            <a:r>
              <a:rPr lang="es-ES_tradnl" altLang="en-US" dirty="0" err="1">
                <a:cs typeface="Tahoma" pitchFamily="34" charset="0"/>
              </a:rPr>
              <a:t>correct</a:t>
            </a:r>
            <a:r>
              <a:rPr lang="es-ES_tradnl" altLang="en-US" dirty="0">
                <a:cs typeface="Tahoma" pitchFamily="34" charset="0"/>
              </a:rPr>
              <a:t> </a:t>
            </a:r>
            <a:r>
              <a:rPr lang="es-ES_tradnl" altLang="en-US" dirty="0" err="1">
                <a:cs typeface="Tahoma" pitchFamily="34" charset="0"/>
              </a:rPr>
              <a:t>form</a:t>
            </a:r>
            <a:r>
              <a:rPr lang="es-ES_tradnl" altLang="en-US" dirty="0">
                <a:cs typeface="Tahoma" pitchFamily="34" charset="0"/>
              </a:rPr>
              <a:t> of SER </a:t>
            </a:r>
            <a:r>
              <a:rPr lang="es-ES_tradnl" altLang="en-US" dirty="0" err="1">
                <a:cs typeface="Tahoma" pitchFamily="34" charset="0"/>
              </a:rPr>
              <a:t>or</a:t>
            </a:r>
            <a:r>
              <a:rPr lang="es-ES_tradnl" altLang="en-US" dirty="0">
                <a:cs typeface="Tahoma" pitchFamily="34" charset="0"/>
              </a:rPr>
              <a:t> ESTAR.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 err="1" smtClean="0">
                <a:cs typeface="Tahoma" pitchFamily="34" charset="0"/>
              </a:rPr>
              <a:t>Hector</a:t>
            </a:r>
            <a:r>
              <a:rPr lang="es-ES_tradnl" altLang="en-US" dirty="0" smtClean="0">
                <a:cs typeface="Tahoma" pitchFamily="34" charset="0"/>
              </a:rPr>
              <a:t> </a:t>
            </a:r>
            <a:r>
              <a:rPr lang="es-ES_tradnl" altLang="en-US" dirty="0">
                <a:cs typeface="Tahoma" pitchFamily="34" charset="0"/>
              </a:rPr>
              <a:t>_______ un alumno </a:t>
            </a:r>
            <a:r>
              <a:rPr lang="es-ES_tradnl" altLang="en-US" dirty="0" smtClean="0">
                <a:cs typeface="Tahoma" pitchFamily="34" charset="0"/>
              </a:rPr>
              <a:t>muy serio.</a:t>
            </a:r>
            <a:endParaRPr lang="es-ES_tradnl" altLang="en-US" dirty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ahoma" pitchFamily="34" charset="0"/>
              </a:rPr>
              <a:t>Tú _______ en la </a:t>
            </a:r>
            <a:r>
              <a:rPr lang="es-ES_tradnl" altLang="en-US" dirty="0" smtClean="0">
                <a:cs typeface="Tahoma" pitchFamily="34" charset="0"/>
              </a:rPr>
              <a:t>escuela ahora.</a:t>
            </a:r>
            <a:endParaRPr lang="es-ES_tradnl" altLang="en-US" dirty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Rosa </a:t>
            </a:r>
            <a:r>
              <a:rPr lang="es-ES_tradnl" altLang="en-US" dirty="0">
                <a:cs typeface="Tahoma" pitchFamily="34" charset="0"/>
              </a:rPr>
              <a:t>______ </a:t>
            </a:r>
            <a:r>
              <a:rPr lang="es-ES_tradnl" altLang="en-US" dirty="0" smtClean="0">
                <a:cs typeface="Tahoma" pitchFamily="34" charset="0"/>
              </a:rPr>
              <a:t>la hermana de Gerardo.</a:t>
            </a:r>
            <a:endParaRPr lang="es-ES_tradnl" altLang="en-US" dirty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Martin y yo </a:t>
            </a:r>
            <a:r>
              <a:rPr lang="es-ES_tradnl" altLang="en-US" dirty="0">
                <a:cs typeface="Tahoma" pitchFamily="34" charset="0"/>
              </a:rPr>
              <a:t>_________ atléticos.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ahoma" pitchFamily="34" charset="0"/>
              </a:rPr>
              <a:t>¿Ustedes __________ </a:t>
            </a:r>
            <a:r>
              <a:rPr lang="es-ES_tradnl" altLang="en-US" dirty="0" smtClean="0">
                <a:cs typeface="Tahoma" pitchFamily="34" charset="0"/>
              </a:rPr>
              <a:t>nerviosos?</a:t>
            </a:r>
            <a:endParaRPr lang="es-ES_tradnl" altLang="en-US" dirty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Yo _________ muy enfadada hoy.</a:t>
            </a:r>
            <a:endParaRPr lang="es-ES_tradnl" altLang="en-US" dirty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Tú __________ perezoso y </a:t>
            </a:r>
            <a:r>
              <a:rPr lang="es-ES_tradnl" altLang="en-US" dirty="0" err="1" smtClean="0">
                <a:cs typeface="Tahoma" pitchFamily="34" charset="0"/>
              </a:rPr>
              <a:t>antipatico</a:t>
            </a:r>
            <a:r>
              <a:rPr lang="es-ES_tradnl" altLang="en-US" dirty="0" smtClean="0">
                <a:cs typeface="Tahoma" pitchFamily="34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Los </a:t>
            </a:r>
            <a:r>
              <a:rPr lang="es-ES_tradnl" altLang="en-US" dirty="0" err="1" smtClean="0">
                <a:cs typeface="Tahoma" pitchFamily="34" charset="0"/>
              </a:rPr>
              <a:t>examenes</a:t>
            </a:r>
            <a:r>
              <a:rPr lang="es-ES_tradnl" altLang="en-US" dirty="0" smtClean="0">
                <a:cs typeface="Tahoma" pitchFamily="34" charset="0"/>
              </a:rPr>
              <a:t> del estado _________ largos</a:t>
            </a: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Nosotros ________ cansados.</a:t>
            </a:r>
            <a:endParaRPr lang="es-ES_tradnl" altLang="en-US" dirty="0">
              <a:cs typeface="Tahoma" pitchFamily="34" charset="0"/>
            </a:endParaRPr>
          </a:p>
          <a:p>
            <a:endParaRPr lang="en-US" dirty="0" smtClean="0"/>
          </a:p>
          <a:p>
            <a:pPr marL="0" indent="0" fontAlgn="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76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4" t="1114" r="14868" b="1477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0" y="5113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091625"/>
            <a:ext cx="8382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IV-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verbo</a:t>
            </a:r>
            <a:r>
              <a:rPr lang="en-US" sz="3200" dirty="0" smtClean="0"/>
              <a:t> </a:t>
            </a:r>
            <a:r>
              <a:rPr lang="en-US" sz="3200" dirty="0" err="1" smtClean="0"/>
              <a:t>correcto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923165" y="4267200"/>
            <a:ext cx="132523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i="1" dirty="0" err="1" smtClean="0">
                <a:latin typeface="Baskerville Old Face" panose="02020602080505020303" pitchFamily="18" charset="0"/>
              </a:rPr>
              <a:t>Germany</a:t>
            </a:r>
            <a:endParaRPr lang="es-ES_tradnl" altLang="en-US" sz="2400" i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98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r="18521" b="20371"/>
          <a:stretch/>
        </p:blipFill>
        <p:spPr bwMode="auto">
          <a:xfrm>
            <a:off x="0" y="1"/>
            <a:ext cx="9040761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01000" y="5113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44025"/>
            <a:ext cx="83820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Pronombre</a:t>
            </a:r>
            <a:r>
              <a:rPr lang="en-US" sz="3200" dirty="0" smtClean="0"/>
              <a:t> de </a:t>
            </a:r>
            <a:r>
              <a:rPr lang="en-US" sz="3200" dirty="0" err="1" smtClean="0"/>
              <a:t>Objeto</a:t>
            </a:r>
            <a:r>
              <a:rPr lang="en-US" sz="3200" dirty="0" smtClean="0"/>
              <a:t> </a:t>
            </a:r>
            <a:r>
              <a:rPr lang="en-US" sz="3200" dirty="0" err="1" smtClean="0"/>
              <a:t>Indirecto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206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4099</TotalTime>
  <Words>125</Words>
  <Application>Microsoft Office PowerPoint</Application>
  <PresentationFormat>On-screen Show (4:3)</PresentationFormat>
  <Paragraphs>18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 Clase 802 la fecha es el 11 de diciembre del 2017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6 de mayo del 2015</dc:title>
  <dc:creator>Helen Zumaeta</dc:creator>
  <cp:lastModifiedBy>Helen Zumaeta</cp:lastModifiedBy>
  <cp:revision>19</cp:revision>
  <dcterms:created xsi:type="dcterms:W3CDTF">2015-05-06T20:05:20Z</dcterms:created>
  <dcterms:modified xsi:type="dcterms:W3CDTF">2017-12-12T17:50:17Z</dcterms:modified>
</cp:coreProperties>
</file>